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64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49" r:id="rId29"/>
    <p:sldId id="348" r:id="rId30"/>
    <p:sldId id="342" r:id="rId31"/>
    <p:sldId id="343" r:id="rId32"/>
    <p:sldId id="344" r:id="rId33"/>
    <p:sldId id="345" r:id="rId34"/>
    <p:sldId id="346" r:id="rId35"/>
    <p:sldId id="347" r:id="rId36"/>
    <p:sldId id="298" r:id="rId37"/>
    <p:sldId id="299" r:id="rId38"/>
    <p:sldId id="365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09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576" autoAdjust="0"/>
  </p:normalViewPr>
  <p:slideViewPr>
    <p:cSldViewPr>
      <p:cViewPr>
        <p:scale>
          <a:sx n="37" d="100"/>
          <a:sy n="37" d="100"/>
        </p:scale>
        <p:origin x="-2010" y="-1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8E22E-A58D-48A3-B877-B5B8549EB484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8C415-CC6E-48AC-9B2F-C04E2CED37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24-Jan-22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375" t="15000" r="12500" b="31000"/>
          <a:stretch>
            <a:fillRect/>
          </a:stretch>
        </p:blipFill>
        <p:spPr bwMode="auto">
          <a:xfrm>
            <a:off x="0" y="1828800"/>
            <a:ext cx="8915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5000" t="6000" r="13125" b="22000"/>
          <a:stretch>
            <a:fillRect/>
          </a:stretch>
        </p:blipFill>
        <p:spPr bwMode="auto">
          <a:xfrm>
            <a:off x="381000" y="6096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3750" r="15000" b="10000"/>
          <a:stretch>
            <a:fillRect/>
          </a:stretch>
        </p:blipFill>
        <p:spPr bwMode="auto">
          <a:xfrm>
            <a:off x="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4375" t="6000" r="13750" b="16000"/>
          <a:stretch>
            <a:fillRect/>
          </a:stretch>
        </p:blipFill>
        <p:spPr bwMode="auto">
          <a:xfrm>
            <a:off x="0" y="381000"/>
            <a:ext cx="8763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800" dirty="0" smtClean="0"/>
              <a:t>         </a:t>
            </a:r>
          </a:p>
          <a:p>
            <a:pPr>
              <a:buNone/>
            </a:pPr>
            <a:endParaRPr lang="en-US" sz="4800" dirty="0" smtClean="0"/>
          </a:p>
          <a:p>
            <a:pPr>
              <a:buNone/>
            </a:pPr>
            <a:r>
              <a:rPr lang="en-US" sz="4800" dirty="0" smtClean="0"/>
              <a:t>         Water Fall SDLC Model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12500" r="15000" b="14000"/>
          <a:stretch>
            <a:fillRect/>
          </a:stretch>
        </p:blipFill>
        <p:spPr bwMode="auto">
          <a:xfrm>
            <a:off x="304800" y="0"/>
            <a:ext cx="8534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11875" r="13750" b="6000"/>
          <a:stretch>
            <a:fillRect/>
          </a:stretch>
        </p:blipFill>
        <p:spPr bwMode="auto">
          <a:xfrm>
            <a:off x="76200" y="533400"/>
            <a:ext cx="8686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l="15625" r="15625" b="14000"/>
          <a:stretch>
            <a:fillRect/>
          </a:stretch>
        </p:blipFill>
        <p:spPr bwMode="auto">
          <a:xfrm>
            <a:off x="457200" y="304800"/>
            <a:ext cx="8382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l="16250" r="15625" b="10000"/>
          <a:stretch>
            <a:fillRect/>
          </a:stretch>
        </p:blipFill>
        <p:spPr bwMode="auto">
          <a:xfrm>
            <a:off x="533400" y="457200"/>
            <a:ext cx="7772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15625" r="16250" b="6000"/>
          <a:stretch>
            <a:fillRect/>
          </a:stretch>
        </p:blipFill>
        <p:spPr bwMode="auto">
          <a:xfrm>
            <a:off x="304800" y="304800"/>
            <a:ext cx="8305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l="17500" r="17500" b="20000"/>
          <a:stretch>
            <a:fillRect/>
          </a:stretch>
        </p:blipFill>
        <p:spPr bwMode="auto">
          <a:xfrm>
            <a:off x="609600" y="762000"/>
            <a:ext cx="7924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500" t="11000" r="15625" b="10000"/>
          <a:stretch>
            <a:fillRect/>
          </a:stretch>
        </p:blipFill>
        <p:spPr bwMode="auto">
          <a:xfrm>
            <a:off x="152400" y="304800"/>
            <a:ext cx="8763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5000" r="16250" b="10000"/>
          <a:stretch>
            <a:fillRect/>
          </a:stretch>
        </p:blipFill>
        <p:spPr bwMode="auto">
          <a:xfrm>
            <a:off x="381000" y="457200"/>
            <a:ext cx="8382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16250" r="17500" b="20000"/>
          <a:stretch>
            <a:fillRect/>
          </a:stretch>
        </p:blipFill>
        <p:spPr bwMode="auto">
          <a:xfrm>
            <a:off x="381000" y="381000"/>
            <a:ext cx="807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l="15000" r="15625" b="5000"/>
          <a:stretch>
            <a:fillRect/>
          </a:stretch>
        </p:blipFill>
        <p:spPr bwMode="auto">
          <a:xfrm>
            <a:off x="381000" y="0"/>
            <a:ext cx="84582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l="16250" r="16875" b="6000"/>
          <a:stretch>
            <a:fillRect/>
          </a:stretch>
        </p:blipFill>
        <p:spPr bwMode="auto">
          <a:xfrm>
            <a:off x="685800" y="457200"/>
            <a:ext cx="7467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l="16250" r="16250" b="6000"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 l="16250" r="16875" b="10000"/>
          <a:stretch>
            <a:fillRect/>
          </a:stretch>
        </p:blipFill>
        <p:spPr bwMode="auto">
          <a:xfrm>
            <a:off x="304800" y="381000"/>
            <a:ext cx="8153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 l="13750" r="16250" b="10000"/>
          <a:stretch>
            <a:fillRect/>
          </a:stretch>
        </p:blipFill>
        <p:spPr bwMode="auto">
          <a:xfrm>
            <a:off x="304800" y="3810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13750" r="15625" b="10000"/>
          <a:stretch>
            <a:fillRect/>
          </a:stretch>
        </p:blipFill>
        <p:spPr bwMode="auto">
          <a:xfrm>
            <a:off x="457200" y="381000"/>
            <a:ext cx="8153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4800" dirty="0" smtClean="0"/>
          </a:p>
          <a:p>
            <a:pPr>
              <a:buNone/>
            </a:pPr>
            <a:endParaRPr lang="en-US" sz="4800" dirty="0" smtClean="0"/>
          </a:p>
          <a:p>
            <a:pPr>
              <a:buNone/>
            </a:pPr>
            <a:r>
              <a:rPr lang="en-US" sz="4800" dirty="0" smtClean="0"/>
              <a:t>       Incremental SDLC Model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11250" t="10000" r="8750" b="10000"/>
          <a:stretch>
            <a:fillRect/>
          </a:stretch>
        </p:blipFill>
        <p:spPr bwMode="auto">
          <a:xfrm>
            <a:off x="381000" y="304800"/>
            <a:ext cx="827532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1250" r="10625" b="4000"/>
          <a:stretch>
            <a:fillRect/>
          </a:stretch>
        </p:blipFill>
        <p:spPr bwMode="auto">
          <a:xfrm>
            <a:off x="838200" y="533400"/>
            <a:ext cx="7467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t="5000" b="30000"/>
          <a:stretch>
            <a:fillRect/>
          </a:stretch>
        </p:blipFill>
        <p:spPr bwMode="auto">
          <a:xfrm>
            <a:off x="381000" y="3810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t="4000" r="5625" b="29000"/>
          <a:stretch>
            <a:fillRect/>
          </a:stretch>
        </p:blipFill>
        <p:spPr bwMode="auto">
          <a:xfrm>
            <a:off x="304800" y="3048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t="5000" b="31000"/>
          <a:stretch>
            <a:fillRect/>
          </a:stretch>
        </p:blipFill>
        <p:spPr bwMode="auto">
          <a:xfrm>
            <a:off x="381000" y="3810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t="5000" b="33000"/>
          <a:stretch>
            <a:fillRect/>
          </a:stretch>
        </p:blipFill>
        <p:spPr bwMode="auto">
          <a:xfrm>
            <a:off x="381000" y="381000"/>
            <a:ext cx="8458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t="5000" r="3750" b="31000"/>
          <a:stretch>
            <a:fillRect/>
          </a:stretch>
        </p:blipFill>
        <p:spPr bwMode="auto">
          <a:xfrm>
            <a:off x="381000" y="3810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533400" y="0"/>
            <a:ext cx="8229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3497" r="15951" b="18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2739" r="13376" b="2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800" dirty="0" smtClean="0"/>
              <a:t>         </a:t>
            </a:r>
          </a:p>
          <a:p>
            <a:pPr>
              <a:buNone/>
            </a:pPr>
            <a:endParaRPr lang="en-US" sz="4800" dirty="0" smtClean="0"/>
          </a:p>
          <a:p>
            <a:pPr>
              <a:buNone/>
            </a:pPr>
            <a:r>
              <a:rPr lang="en-US" sz="4800" dirty="0" smtClean="0"/>
              <a:t>             </a:t>
            </a:r>
            <a:r>
              <a:rPr lang="en-US" sz="4800" dirty="0" err="1" smtClean="0"/>
              <a:t>Sprial</a:t>
            </a:r>
            <a:r>
              <a:rPr lang="en-US" sz="4800" dirty="0" smtClean="0"/>
              <a:t> SDLC Model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4375" r="12500" b="15000"/>
          <a:stretch>
            <a:fillRect/>
          </a:stretch>
        </p:blipFill>
        <p:spPr bwMode="auto">
          <a:xfrm>
            <a:off x="228600" y="381000"/>
            <a:ext cx="8458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1875" r="11875" b="20000"/>
          <a:stretch>
            <a:fillRect/>
          </a:stretch>
        </p:blipFill>
        <p:spPr bwMode="auto">
          <a:xfrm>
            <a:off x="457200" y="304800"/>
            <a:ext cx="8305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2500" r="11875" b="10000"/>
          <a:stretch>
            <a:fillRect/>
          </a:stretch>
        </p:blipFill>
        <p:spPr bwMode="auto">
          <a:xfrm>
            <a:off x="304800" y="283389"/>
            <a:ext cx="8534400" cy="63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3125" r="12500" b="5000"/>
          <a:stretch>
            <a:fillRect/>
          </a:stretch>
        </p:blipFill>
        <p:spPr bwMode="auto">
          <a:xfrm>
            <a:off x="457200" y="288151"/>
            <a:ext cx="8229600" cy="596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3750" r="12500" b="17000"/>
          <a:stretch>
            <a:fillRect/>
          </a:stretch>
        </p:blipFill>
        <p:spPr bwMode="auto">
          <a:xfrm>
            <a:off x="152400" y="533400"/>
            <a:ext cx="8991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11875" r="11875" b="19000"/>
          <a:stretch>
            <a:fillRect/>
          </a:stretch>
        </p:blipFill>
        <p:spPr bwMode="auto">
          <a:xfrm>
            <a:off x="457200" y="381000"/>
            <a:ext cx="8305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13125" r="15000" b="6000"/>
          <a:stretch>
            <a:fillRect/>
          </a:stretch>
        </p:blipFill>
        <p:spPr bwMode="auto">
          <a:xfrm>
            <a:off x="381000" y="457200"/>
            <a:ext cx="8382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11875" r="12500" b="6000"/>
          <a:stretch>
            <a:fillRect/>
          </a:stretch>
        </p:blipFill>
        <p:spPr bwMode="auto">
          <a:xfrm>
            <a:off x="304800" y="685800"/>
            <a:ext cx="838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15625" r="15000" b="5000"/>
          <a:stretch>
            <a:fillRect/>
          </a:stretch>
        </p:blipFill>
        <p:spPr bwMode="auto">
          <a:xfrm>
            <a:off x="304800" y="6096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1875" r="11250" b="10000"/>
          <a:stretch>
            <a:fillRect/>
          </a:stretch>
        </p:blipFill>
        <p:spPr bwMode="auto">
          <a:xfrm>
            <a:off x="457200" y="381000"/>
            <a:ext cx="7848600" cy="574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11875" t="4000" r="11250" b="10000"/>
          <a:stretch>
            <a:fillRect/>
          </a:stretch>
        </p:blipFill>
        <p:spPr bwMode="auto">
          <a:xfrm>
            <a:off x="457200" y="304800"/>
            <a:ext cx="8080744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13125" r="13750" b="6000"/>
          <a:stretch>
            <a:fillRect/>
          </a:stretch>
        </p:blipFill>
        <p:spPr bwMode="auto">
          <a:xfrm>
            <a:off x="228600" y="381000"/>
            <a:ext cx="8610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1875" r="12500" b="10000"/>
          <a:stretch>
            <a:fillRect/>
          </a:stretch>
        </p:blipFill>
        <p:spPr bwMode="auto">
          <a:xfrm>
            <a:off x="609600" y="533400"/>
            <a:ext cx="807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11875" r="12500" b="18000"/>
          <a:stretch>
            <a:fillRect/>
          </a:stretch>
        </p:blipFill>
        <p:spPr bwMode="auto">
          <a:xfrm>
            <a:off x="304800" y="609600"/>
            <a:ext cx="8458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3125" r="13125" b="21000"/>
          <a:stretch>
            <a:fillRect/>
          </a:stretch>
        </p:blipFill>
        <p:spPr bwMode="auto">
          <a:xfrm>
            <a:off x="152400" y="457200"/>
            <a:ext cx="8991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2500" t="11000" r="11875" b="25000"/>
          <a:stretch>
            <a:fillRect/>
          </a:stretch>
        </p:blipFill>
        <p:spPr bwMode="auto">
          <a:xfrm>
            <a:off x="533400" y="9906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2500" t="8000" r="13125" b="10000"/>
          <a:stretch>
            <a:fillRect/>
          </a:stretch>
        </p:blipFill>
        <p:spPr bwMode="auto">
          <a:xfrm>
            <a:off x="838200" y="609600"/>
            <a:ext cx="7620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3125" t="7000" r="13750" b="17000"/>
          <a:stretch>
            <a:fillRect/>
          </a:stretch>
        </p:blipFill>
        <p:spPr bwMode="auto">
          <a:xfrm>
            <a:off x="228600" y="685800"/>
            <a:ext cx="8458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4375" r="12500" b="17000"/>
          <a:stretch>
            <a:fillRect/>
          </a:stretch>
        </p:blipFill>
        <p:spPr bwMode="auto">
          <a:xfrm>
            <a:off x="228600" y="0"/>
            <a:ext cx="8915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</Words>
  <Application>Microsoft Office PowerPoint</Application>
  <PresentationFormat>On-screen Show (4:3)</PresentationFormat>
  <Paragraphs>10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SDLC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</dc:creator>
  <cp:lastModifiedBy>BCA staff</cp:lastModifiedBy>
  <cp:revision>44</cp:revision>
  <dcterms:created xsi:type="dcterms:W3CDTF">2006-08-16T00:00:00Z</dcterms:created>
  <dcterms:modified xsi:type="dcterms:W3CDTF">2022-01-24T03:02:52Z</dcterms:modified>
</cp:coreProperties>
</file>